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6858000" cx="12192000"/>
  <p:notesSz cx="6858000" cy="9144000"/>
  <p:embeddedFontLst>
    <p:embeddedFont>
      <p:font typeface="Lato"/>
      <p:regular r:id="rId36"/>
      <p:bold r:id="rId37"/>
      <p:italic r:id="rId38"/>
      <p:boldItalic r:id="rId39"/>
    </p:embeddedFont>
    <p:embeddedFont>
      <p:font typeface="Lato Black"/>
      <p:bold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Black-bold.fntdata"/><Relationship Id="rId20" Type="http://schemas.openxmlformats.org/officeDocument/2006/relationships/slide" Target="slides/slide15.xml"/><Relationship Id="rId41" Type="http://schemas.openxmlformats.org/officeDocument/2006/relationships/font" Target="fonts/LatoBlack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Lato-bold.fntdata"/><Relationship Id="rId14" Type="http://schemas.openxmlformats.org/officeDocument/2006/relationships/slide" Target="slides/slide9.xml"/><Relationship Id="rId36" Type="http://schemas.openxmlformats.org/officeDocument/2006/relationships/font" Target="fonts/Lato-regular.fntdata"/><Relationship Id="rId17" Type="http://schemas.openxmlformats.org/officeDocument/2006/relationships/slide" Target="slides/slide12.xml"/><Relationship Id="rId39" Type="http://schemas.openxmlformats.org/officeDocument/2006/relationships/font" Target="fonts/Lato-boldItalic.fntdata"/><Relationship Id="rId16" Type="http://schemas.openxmlformats.org/officeDocument/2006/relationships/slide" Target="slides/slide11.xml"/><Relationship Id="rId38" Type="http://schemas.openxmlformats.org/officeDocument/2006/relationships/font" Target="fonts/La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f2b2677b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cf2b2677ba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cf2b2677b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cf2b2677ba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cf2b2677b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cf2b2677ba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cf2b2677b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cf2b2677ba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cf2b2677b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cf2b2677ba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f2b2677b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cf2b2677ba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cf2b2677ba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cf2b2677ba_0_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cf2b2677ba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cf2b2677ba_0_2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cf2b2677ba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cf2b2677ba_0_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cf2b2677ba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cf2b2677ba_0_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cf2b2677ba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cf2b2677ba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cf2b2677ba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cf2b2677ba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cf2b2677ba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cf2b2677ba_0_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cf2b2677ba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cf2b2677ba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cf2b2677ba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cf2b2677ba_0_2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cf2b2677ba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cf2b2677ba_0_1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f2b2677ba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cf2b2677ba_0_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cf2b2677ba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cf2b2677ba_0_1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cf2b2677ba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cf2b2677ba_0_1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cf2b2677ba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cf2b2677ba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cf2b2677ba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gcf2b2677ba_0_2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cf2b2677ba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cf2b2677ba_0_1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cf2b2677ba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cf2b2677ba_0_1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cf2b2677ba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cf2b2677ba_0_1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cf2b2677ba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cf2b2677ba_0_1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cf2b2677ba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cf2b2677ba_0_2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cf2b2677ba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cf2b2677ba_0_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cf2b2677ba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gcf2b2677ba_0_2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Пользовательский макет">
  <p:cSld name="15_Пользовательский макет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>
            <p:ph idx="2" type="pic"/>
          </p:nvPr>
        </p:nvSpPr>
        <p:spPr>
          <a:xfrm>
            <a:off x="1162051" y="2227821"/>
            <a:ext cx="4943475" cy="3295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Пользовательский макет">
  <p:cSld name="3_Пользовательский макет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>
            <p:ph idx="2" type="pic"/>
          </p:nvPr>
        </p:nvSpPr>
        <p:spPr>
          <a:xfrm>
            <a:off x="6096000" y="0"/>
            <a:ext cx="6096001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Пользовательский макет">
  <p:cSld name="2_Пользовательский макет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>
            <p:ph idx="2" type="pic"/>
          </p:nvPr>
        </p:nvSpPr>
        <p:spPr>
          <a:xfrm>
            <a:off x="0" y="0"/>
            <a:ext cx="1219200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льзовательский макет">
  <p:cSld name="Пользовательский макет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/>
          <p:nvPr>
            <p:ph idx="2" type="pic"/>
          </p:nvPr>
        </p:nvSpPr>
        <p:spPr>
          <a:xfrm>
            <a:off x="338137" y="338137"/>
            <a:ext cx="11515726" cy="198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1" name="Google Shape;21;p6"/>
          <p:cNvSpPr/>
          <p:nvPr>
            <p:ph idx="3" type="pic"/>
          </p:nvPr>
        </p:nvSpPr>
        <p:spPr>
          <a:xfrm>
            <a:off x="338137" y="4533901"/>
            <a:ext cx="11520488" cy="198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Пользовательский макет">
  <p:cSld name="1_Пользовательский макет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/>
          <p:nvPr>
            <p:ph idx="2" type="pic"/>
          </p:nvPr>
        </p:nvSpPr>
        <p:spPr>
          <a:xfrm>
            <a:off x="0" y="0"/>
            <a:ext cx="46863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Пользовательский макет">
  <p:cSld name="4_Пользовательский макет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/>
          <p:nvPr>
            <p:ph idx="2" type="pic"/>
          </p:nvPr>
        </p:nvSpPr>
        <p:spPr>
          <a:xfrm>
            <a:off x="3786189" y="0"/>
            <a:ext cx="4619625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Пользовательский макет">
  <p:cSld name="5_Пользовательский макет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/>
          <p:nvPr>
            <p:ph idx="2" type="pic"/>
          </p:nvPr>
        </p:nvSpPr>
        <p:spPr>
          <a:xfrm>
            <a:off x="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8" name="Google Shape;28;p9"/>
          <p:cNvSpPr/>
          <p:nvPr>
            <p:ph idx="3" type="pic"/>
          </p:nvPr>
        </p:nvSpPr>
        <p:spPr>
          <a:xfrm>
            <a:off x="3048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9" name="Google Shape;29;p9"/>
          <p:cNvSpPr/>
          <p:nvPr>
            <p:ph idx="4" type="pic"/>
          </p:nvPr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0" name="Google Shape;30;p9"/>
          <p:cNvSpPr/>
          <p:nvPr>
            <p:ph idx="5" type="pic"/>
          </p:nvPr>
        </p:nvSpPr>
        <p:spPr>
          <a:xfrm>
            <a:off x="9144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Пользовательский макет">
  <p:cSld name="6_Пользовательский макет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/>
          <p:nvPr>
            <p:ph idx="2" type="pic"/>
          </p:nvPr>
        </p:nvSpPr>
        <p:spPr>
          <a:xfrm>
            <a:off x="7750629" y="0"/>
            <a:ext cx="4441371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Пользовательский макет">
  <p:cSld name="7_Пользовательский макет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/>
          <p:nvPr>
            <p:ph idx="2" type="pic"/>
          </p:nvPr>
        </p:nvSpPr>
        <p:spPr>
          <a:xfrm>
            <a:off x="887611" y="1838325"/>
            <a:ext cx="2194322" cy="2194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5" name="Google Shape;35;p11"/>
          <p:cNvSpPr/>
          <p:nvPr>
            <p:ph idx="3" type="pic"/>
          </p:nvPr>
        </p:nvSpPr>
        <p:spPr>
          <a:xfrm>
            <a:off x="3628430" y="1838325"/>
            <a:ext cx="2194322" cy="2194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6" name="Google Shape;36;p11"/>
          <p:cNvSpPr/>
          <p:nvPr>
            <p:ph idx="4" type="pic"/>
          </p:nvPr>
        </p:nvSpPr>
        <p:spPr>
          <a:xfrm>
            <a:off x="6369249" y="1838325"/>
            <a:ext cx="2194322" cy="2194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11"/>
          <p:cNvSpPr/>
          <p:nvPr>
            <p:ph idx="5" type="pic"/>
          </p:nvPr>
        </p:nvSpPr>
        <p:spPr>
          <a:xfrm>
            <a:off x="9110067" y="1838325"/>
            <a:ext cx="2194322" cy="2194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Пользовательский макет">
  <p:cSld name="8_Пользовательский макет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/>
          <p:nvPr>
            <p:ph idx="2" type="pic"/>
          </p:nvPr>
        </p:nvSpPr>
        <p:spPr>
          <a:xfrm>
            <a:off x="7191376" y="952501"/>
            <a:ext cx="3395663" cy="4962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0" name="Google Shape;40;p12"/>
          <p:cNvSpPr/>
          <p:nvPr>
            <p:ph idx="3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Пользовательский макет">
  <p:cSld name="9_Пользовательский макет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/>
          <p:nvPr>
            <p:ph idx="2" type="pic"/>
          </p:nvPr>
        </p:nvSpPr>
        <p:spPr>
          <a:xfrm>
            <a:off x="1638300" y="1428750"/>
            <a:ext cx="3600450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3" name="Google Shape;43;p13"/>
          <p:cNvSpPr/>
          <p:nvPr>
            <p:ph idx="3" type="pic"/>
          </p:nvPr>
        </p:nvSpPr>
        <p:spPr>
          <a:xfrm>
            <a:off x="800100" y="685800"/>
            <a:ext cx="105918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Пользовательский макет">
  <p:cSld name="10_Пользовательский макет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/>
          <p:nvPr>
            <p:ph idx="2" type="pic"/>
          </p:nvPr>
        </p:nvSpPr>
        <p:spPr>
          <a:xfrm>
            <a:off x="-1" y="4431505"/>
            <a:ext cx="24384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6" name="Google Shape;46;p14"/>
          <p:cNvSpPr/>
          <p:nvPr>
            <p:ph idx="3" type="pic"/>
          </p:nvPr>
        </p:nvSpPr>
        <p:spPr>
          <a:xfrm>
            <a:off x="2438399" y="4431505"/>
            <a:ext cx="24384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7" name="Google Shape;47;p14"/>
          <p:cNvSpPr/>
          <p:nvPr>
            <p:ph idx="4" type="pic"/>
          </p:nvPr>
        </p:nvSpPr>
        <p:spPr>
          <a:xfrm>
            <a:off x="4876799" y="4431505"/>
            <a:ext cx="24384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8" name="Google Shape;48;p14"/>
          <p:cNvSpPr/>
          <p:nvPr>
            <p:ph idx="5" type="pic"/>
          </p:nvPr>
        </p:nvSpPr>
        <p:spPr>
          <a:xfrm>
            <a:off x="7315200" y="4431505"/>
            <a:ext cx="24384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9" name="Google Shape;49;p14"/>
          <p:cNvSpPr/>
          <p:nvPr>
            <p:ph idx="6" type="pic"/>
          </p:nvPr>
        </p:nvSpPr>
        <p:spPr>
          <a:xfrm>
            <a:off x="9753600" y="4431505"/>
            <a:ext cx="2438400" cy="2437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Пользовательский макет">
  <p:cSld name="11_Пользовательский макет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/>
          <p:nvPr>
            <p:ph idx="2" type="pic"/>
          </p:nvPr>
        </p:nvSpPr>
        <p:spPr>
          <a:xfrm>
            <a:off x="5981700" y="783371"/>
            <a:ext cx="1619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2" name="Google Shape;52;p15"/>
          <p:cNvSpPr/>
          <p:nvPr>
            <p:ph idx="3" type="pic"/>
          </p:nvPr>
        </p:nvSpPr>
        <p:spPr>
          <a:xfrm>
            <a:off x="7858125" y="783371"/>
            <a:ext cx="1619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3" name="Google Shape;53;p15"/>
          <p:cNvSpPr/>
          <p:nvPr>
            <p:ph idx="4" type="pic"/>
          </p:nvPr>
        </p:nvSpPr>
        <p:spPr>
          <a:xfrm>
            <a:off x="9734550" y="783371"/>
            <a:ext cx="1619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4" name="Google Shape;54;p15"/>
          <p:cNvSpPr/>
          <p:nvPr>
            <p:ph idx="5" type="pic"/>
          </p:nvPr>
        </p:nvSpPr>
        <p:spPr>
          <a:xfrm>
            <a:off x="5981700" y="2659796"/>
            <a:ext cx="1619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5" name="Google Shape;55;p15"/>
          <p:cNvSpPr/>
          <p:nvPr>
            <p:ph idx="6" type="pic"/>
          </p:nvPr>
        </p:nvSpPr>
        <p:spPr>
          <a:xfrm>
            <a:off x="7858125" y="2659796"/>
            <a:ext cx="1619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6" name="Google Shape;56;p15"/>
          <p:cNvSpPr/>
          <p:nvPr>
            <p:ph idx="7" type="pic"/>
          </p:nvPr>
        </p:nvSpPr>
        <p:spPr>
          <a:xfrm>
            <a:off x="9734550" y="2659796"/>
            <a:ext cx="1619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7" name="Google Shape;57;p15"/>
          <p:cNvSpPr/>
          <p:nvPr>
            <p:ph idx="8" type="pic"/>
          </p:nvPr>
        </p:nvSpPr>
        <p:spPr>
          <a:xfrm>
            <a:off x="5981700" y="4536221"/>
            <a:ext cx="1619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8" name="Google Shape;58;p15"/>
          <p:cNvSpPr/>
          <p:nvPr>
            <p:ph idx="9" type="pic"/>
          </p:nvPr>
        </p:nvSpPr>
        <p:spPr>
          <a:xfrm>
            <a:off x="7858125" y="4536221"/>
            <a:ext cx="1619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9" name="Google Shape;59;p15"/>
          <p:cNvSpPr/>
          <p:nvPr>
            <p:ph idx="13" type="pic"/>
          </p:nvPr>
        </p:nvSpPr>
        <p:spPr>
          <a:xfrm>
            <a:off x="9734550" y="4536221"/>
            <a:ext cx="1619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Пользовательский макет">
  <p:cSld name="12_Пользовательский макет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/>
          <p:nvPr>
            <p:ph idx="2" type="pic"/>
          </p:nvPr>
        </p:nvSpPr>
        <p:spPr>
          <a:xfrm>
            <a:off x="1342767" y="1625772"/>
            <a:ext cx="220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2" name="Google Shape;62;p16"/>
          <p:cNvSpPr/>
          <p:nvPr>
            <p:ph idx="3" type="pic"/>
          </p:nvPr>
        </p:nvSpPr>
        <p:spPr>
          <a:xfrm>
            <a:off x="3889289" y="1625772"/>
            <a:ext cx="44196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3" name="Google Shape;63;p16"/>
          <p:cNvSpPr/>
          <p:nvPr>
            <p:ph idx="4" type="pic"/>
          </p:nvPr>
        </p:nvSpPr>
        <p:spPr>
          <a:xfrm>
            <a:off x="8639433" y="1625772"/>
            <a:ext cx="220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4" name="Google Shape;64;p16"/>
          <p:cNvSpPr/>
          <p:nvPr>
            <p:ph idx="5" type="pic"/>
          </p:nvPr>
        </p:nvSpPr>
        <p:spPr>
          <a:xfrm>
            <a:off x="1342767" y="4173709"/>
            <a:ext cx="44196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5" name="Google Shape;65;p16"/>
          <p:cNvSpPr/>
          <p:nvPr>
            <p:ph idx="6" type="pic"/>
          </p:nvPr>
        </p:nvSpPr>
        <p:spPr>
          <a:xfrm>
            <a:off x="6099089" y="4173709"/>
            <a:ext cx="220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6" name="Google Shape;66;p16"/>
          <p:cNvSpPr/>
          <p:nvPr>
            <p:ph idx="7" type="pic"/>
          </p:nvPr>
        </p:nvSpPr>
        <p:spPr>
          <a:xfrm>
            <a:off x="8639433" y="4173709"/>
            <a:ext cx="220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Пользовательский макет">
  <p:cSld name="13_Пользовательский макет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/>
          <p:nvPr>
            <p:ph idx="2" type="pic"/>
          </p:nvPr>
        </p:nvSpPr>
        <p:spPr>
          <a:xfrm>
            <a:off x="0" y="1"/>
            <a:ext cx="12192000" cy="3133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9" name="Google Shape;69;p17"/>
          <p:cNvSpPr/>
          <p:nvPr>
            <p:ph idx="3" type="pic"/>
          </p:nvPr>
        </p:nvSpPr>
        <p:spPr>
          <a:xfrm>
            <a:off x="6477000" y="1304925"/>
            <a:ext cx="4600575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Пользовательский макет">
  <p:cSld name="14_Пользовательский макет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/>
          <p:nvPr>
            <p:ph idx="2" type="pic"/>
          </p:nvPr>
        </p:nvSpPr>
        <p:spPr>
          <a:xfrm>
            <a:off x="0" y="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2" name="Google Shape;72;p18"/>
          <p:cNvSpPr/>
          <p:nvPr>
            <p:ph idx="3" type="pic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3" name="Google Shape;73;p18"/>
          <p:cNvSpPr/>
          <p:nvPr>
            <p:ph idx="4" type="pic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4" name="Google Shape;74;p18"/>
          <p:cNvSpPr/>
          <p:nvPr>
            <p:ph idx="5" type="pic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5" name="Google Shape;75;p18"/>
          <p:cNvSpPr/>
          <p:nvPr>
            <p:ph idx="6" type="pic"/>
          </p:nvPr>
        </p:nvSpPr>
        <p:spPr>
          <a:xfrm>
            <a:off x="4063999" y="342900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6" name="Google Shape;76;p18"/>
          <p:cNvSpPr/>
          <p:nvPr>
            <p:ph idx="7" type="pic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Пользовательский макет">
  <p:cSld name="16_Пользовательский макет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/>
          <p:nvPr>
            <p:ph idx="2" type="pic"/>
          </p:nvPr>
        </p:nvSpPr>
        <p:spPr>
          <a:xfrm>
            <a:off x="551935" y="479854"/>
            <a:ext cx="2817341" cy="2817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9" name="Google Shape;79;p19"/>
          <p:cNvSpPr/>
          <p:nvPr>
            <p:ph idx="3" type="pic"/>
          </p:nvPr>
        </p:nvSpPr>
        <p:spPr>
          <a:xfrm>
            <a:off x="3632888" y="479853"/>
            <a:ext cx="2817341" cy="5898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0" name="Google Shape;80;p19"/>
          <p:cNvSpPr/>
          <p:nvPr>
            <p:ph idx="4" type="pic"/>
          </p:nvPr>
        </p:nvSpPr>
        <p:spPr>
          <a:xfrm>
            <a:off x="551935" y="3560807"/>
            <a:ext cx="2817341" cy="2817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Пользовательский макет">
  <p:cSld name="17_Пользовательский макет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/>
          <p:nvPr>
            <p:ph idx="2" type="pic"/>
          </p:nvPr>
        </p:nvSpPr>
        <p:spPr>
          <a:xfrm>
            <a:off x="4983061" y="1811871"/>
            <a:ext cx="3196960" cy="2143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3" name="Google Shape;83;p20"/>
          <p:cNvSpPr/>
          <p:nvPr>
            <p:ph idx="3" type="pic"/>
          </p:nvPr>
        </p:nvSpPr>
        <p:spPr>
          <a:xfrm>
            <a:off x="8484823" y="1811872"/>
            <a:ext cx="3196959" cy="45884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4" name="Google Shape;84;p20"/>
          <p:cNvSpPr/>
          <p:nvPr>
            <p:ph idx="4" type="pic"/>
          </p:nvPr>
        </p:nvSpPr>
        <p:spPr>
          <a:xfrm>
            <a:off x="4983061" y="4257082"/>
            <a:ext cx="3196960" cy="2143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Пользовательский макет">
  <p:cSld name="18_Пользовательский макет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>
            <p:ph idx="2" type="pic"/>
          </p:nvPr>
        </p:nvSpPr>
        <p:spPr>
          <a:xfrm>
            <a:off x="0" y="0"/>
            <a:ext cx="6096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7" name="Google Shape;87;p21"/>
          <p:cNvSpPr/>
          <p:nvPr>
            <p:ph idx="3" type="pic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Пользовательский макет">
  <p:cSld name="19_Пользовательский макет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/>
          <p:nvPr>
            <p:ph idx="2" type="pic"/>
          </p:nvPr>
        </p:nvSpPr>
        <p:spPr>
          <a:xfrm>
            <a:off x="6815118" y="476468"/>
            <a:ext cx="2796015" cy="2796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0" name="Google Shape;90;p22"/>
          <p:cNvSpPr/>
          <p:nvPr>
            <p:ph idx="3" type="pic"/>
          </p:nvPr>
        </p:nvSpPr>
        <p:spPr>
          <a:xfrm>
            <a:off x="5277067" y="2030994"/>
            <a:ext cx="2796015" cy="2796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1" name="Google Shape;91;p22"/>
          <p:cNvSpPr/>
          <p:nvPr>
            <p:ph idx="4" type="pic"/>
          </p:nvPr>
        </p:nvSpPr>
        <p:spPr>
          <a:xfrm>
            <a:off x="8353168" y="2030994"/>
            <a:ext cx="2796015" cy="2796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2" name="Google Shape;92;p22"/>
          <p:cNvSpPr/>
          <p:nvPr>
            <p:ph idx="5" type="pic"/>
          </p:nvPr>
        </p:nvSpPr>
        <p:spPr>
          <a:xfrm>
            <a:off x="6815119" y="3585520"/>
            <a:ext cx="2796015" cy="2796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Пользовательский макет">
  <p:cSld name="20_Пользовательский макет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/>
          <p:nvPr>
            <p:ph idx="2" type="pic"/>
          </p:nvPr>
        </p:nvSpPr>
        <p:spPr>
          <a:xfrm>
            <a:off x="651792" y="1114169"/>
            <a:ext cx="3352800" cy="2570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5" name="Google Shape;95;p23"/>
          <p:cNvSpPr/>
          <p:nvPr>
            <p:ph idx="3" type="pic"/>
          </p:nvPr>
        </p:nvSpPr>
        <p:spPr>
          <a:xfrm>
            <a:off x="3180808" y="2893542"/>
            <a:ext cx="3352800" cy="2570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Пользовательский макет">
  <p:cSld name="21_Пользовательский макет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/>
          <p:nvPr>
            <p:ph idx="2" type="pic"/>
          </p:nvPr>
        </p:nvSpPr>
        <p:spPr>
          <a:xfrm>
            <a:off x="4588476" y="2184809"/>
            <a:ext cx="1960606" cy="3818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8" name="Google Shape;98;p24"/>
          <p:cNvSpPr/>
          <p:nvPr>
            <p:ph idx="3" type="pic"/>
          </p:nvPr>
        </p:nvSpPr>
        <p:spPr>
          <a:xfrm>
            <a:off x="6820930" y="1944131"/>
            <a:ext cx="2207741" cy="4300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9" name="Google Shape;99;p24"/>
          <p:cNvSpPr/>
          <p:nvPr>
            <p:ph idx="4" type="pic"/>
          </p:nvPr>
        </p:nvSpPr>
        <p:spPr>
          <a:xfrm>
            <a:off x="9300519" y="2184809"/>
            <a:ext cx="1960606" cy="3818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Пользовательский макет">
  <p:cSld name="22_Пользовательский макет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/>
          <p:nvPr>
            <p:ph idx="2" type="pic"/>
          </p:nvPr>
        </p:nvSpPr>
        <p:spPr>
          <a:xfrm>
            <a:off x="5502876" y="2380735"/>
            <a:ext cx="1186248" cy="11862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2" name="Google Shape;102;p25"/>
          <p:cNvSpPr/>
          <p:nvPr>
            <p:ph idx="3" type="pic"/>
          </p:nvPr>
        </p:nvSpPr>
        <p:spPr>
          <a:xfrm>
            <a:off x="0" y="1911179"/>
            <a:ext cx="12192000" cy="4946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Пользовательский макет">
  <p:cSld name="23_Пользовательский макет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/>
          <p:nvPr>
            <p:ph idx="2" type="pic"/>
          </p:nvPr>
        </p:nvSpPr>
        <p:spPr>
          <a:xfrm>
            <a:off x="1517146" y="1861753"/>
            <a:ext cx="4399006" cy="43990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5" name="Google Shape;105;p26"/>
          <p:cNvSpPr/>
          <p:nvPr>
            <p:ph idx="3" type="pic"/>
          </p:nvPr>
        </p:nvSpPr>
        <p:spPr>
          <a:xfrm>
            <a:off x="6275850" y="4061257"/>
            <a:ext cx="2199503" cy="2199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6" name="Google Shape;106;p26"/>
          <p:cNvSpPr/>
          <p:nvPr>
            <p:ph idx="4" type="pic"/>
          </p:nvPr>
        </p:nvSpPr>
        <p:spPr>
          <a:xfrm>
            <a:off x="8475353" y="1861754"/>
            <a:ext cx="2199503" cy="2199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7" name="Google Shape;107;p26"/>
          <p:cNvSpPr/>
          <p:nvPr>
            <p:ph idx="5" type="pic"/>
          </p:nvPr>
        </p:nvSpPr>
        <p:spPr>
          <a:xfrm>
            <a:off x="6275849" y="1861754"/>
            <a:ext cx="2199503" cy="2199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8" name="Google Shape;108;p26"/>
          <p:cNvSpPr/>
          <p:nvPr>
            <p:ph idx="6" type="pic"/>
          </p:nvPr>
        </p:nvSpPr>
        <p:spPr>
          <a:xfrm>
            <a:off x="8475353" y="4061256"/>
            <a:ext cx="2199503" cy="2199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Пользовательский макет">
  <p:cSld name="24_Пользовательский макет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/>
          <p:nvPr>
            <p:ph idx="2" type="pic"/>
          </p:nvPr>
        </p:nvSpPr>
        <p:spPr>
          <a:xfrm>
            <a:off x="1045651" y="3245709"/>
            <a:ext cx="1532238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1" name="Google Shape;111;p27"/>
          <p:cNvSpPr/>
          <p:nvPr>
            <p:ph idx="3" type="pic"/>
          </p:nvPr>
        </p:nvSpPr>
        <p:spPr>
          <a:xfrm>
            <a:off x="3187766" y="3245709"/>
            <a:ext cx="1532238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2" name="Google Shape;112;p27"/>
          <p:cNvSpPr/>
          <p:nvPr>
            <p:ph idx="4" type="pic"/>
          </p:nvPr>
        </p:nvSpPr>
        <p:spPr>
          <a:xfrm>
            <a:off x="5329881" y="3245709"/>
            <a:ext cx="1532238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3" name="Google Shape;113;p27"/>
          <p:cNvSpPr/>
          <p:nvPr>
            <p:ph idx="5" type="pic"/>
          </p:nvPr>
        </p:nvSpPr>
        <p:spPr>
          <a:xfrm>
            <a:off x="7471996" y="3245709"/>
            <a:ext cx="1532238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4" name="Google Shape;114;p27"/>
          <p:cNvSpPr/>
          <p:nvPr>
            <p:ph idx="6" type="pic"/>
          </p:nvPr>
        </p:nvSpPr>
        <p:spPr>
          <a:xfrm>
            <a:off x="9614111" y="3245709"/>
            <a:ext cx="1532238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Пользовательский макет">
  <p:cSld name="25_Пользовательский макет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/>
          <p:nvPr>
            <p:ph idx="2" type="pic"/>
          </p:nvPr>
        </p:nvSpPr>
        <p:spPr>
          <a:xfrm>
            <a:off x="6762751" y="2152651"/>
            <a:ext cx="3781425" cy="5095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Пользовательский макет">
  <p:cSld name="26_Пользовательский макет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9"/>
          <p:cNvSpPr/>
          <p:nvPr>
            <p:ph idx="2" type="pic"/>
          </p:nvPr>
        </p:nvSpPr>
        <p:spPr>
          <a:xfrm>
            <a:off x="4834222" y="2377322"/>
            <a:ext cx="2509161" cy="4492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Пользовательский макет">
  <p:cSld name="27_Пользовательский макет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/>
          <p:nvPr>
            <p:ph idx="2" type="pic"/>
          </p:nvPr>
        </p:nvSpPr>
        <p:spPr>
          <a:xfrm>
            <a:off x="1349181" y="1118801"/>
            <a:ext cx="2519593" cy="4492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Пользовательский макет">
  <p:cSld name="28_Пользовательский макет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/>
          <p:nvPr>
            <p:ph idx="2" type="pic"/>
          </p:nvPr>
        </p:nvSpPr>
        <p:spPr>
          <a:xfrm>
            <a:off x="1456110" y="1639667"/>
            <a:ext cx="5397500" cy="36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Пользовательский макет">
  <p:cSld name="29_Пользовательский макет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2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5" name="Google Shape;125;p32"/>
          <p:cNvSpPr/>
          <p:nvPr>
            <p:ph idx="3" type="pic"/>
          </p:nvPr>
        </p:nvSpPr>
        <p:spPr>
          <a:xfrm>
            <a:off x="1218118" y="2811851"/>
            <a:ext cx="4309234" cy="2474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6_Пользовательский макет">
  <p:cSld name="36_Пользовательский макет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/>
          <p:nvPr>
            <p:ph idx="2" type="pic"/>
          </p:nvPr>
        </p:nvSpPr>
        <p:spPr>
          <a:xfrm>
            <a:off x="6922352" y="2811851"/>
            <a:ext cx="4309234" cy="2474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Пользовательский макет">
  <p:cSld name="30_Пользовательский макет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/>
          <p:nvPr>
            <p:ph idx="2" type="pic"/>
          </p:nvPr>
        </p:nvSpPr>
        <p:spPr>
          <a:xfrm>
            <a:off x="689551" y="1806617"/>
            <a:ext cx="1834511" cy="3284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0" name="Google Shape;130;p34"/>
          <p:cNvSpPr/>
          <p:nvPr>
            <p:ph idx="3" type="pic"/>
          </p:nvPr>
        </p:nvSpPr>
        <p:spPr>
          <a:xfrm>
            <a:off x="2765485" y="1806617"/>
            <a:ext cx="1834511" cy="3284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1" name="Google Shape;131;p34"/>
          <p:cNvSpPr/>
          <p:nvPr>
            <p:ph idx="4" type="pic"/>
          </p:nvPr>
        </p:nvSpPr>
        <p:spPr>
          <a:xfrm>
            <a:off x="4841420" y="1806617"/>
            <a:ext cx="2509161" cy="4492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2" name="Google Shape;132;p34"/>
          <p:cNvSpPr/>
          <p:nvPr>
            <p:ph idx="5" type="pic"/>
          </p:nvPr>
        </p:nvSpPr>
        <p:spPr>
          <a:xfrm>
            <a:off x="7592006" y="1806617"/>
            <a:ext cx="1834511" cy="3284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3" name="Google Shape;133;p34"/>
          <p:cNvSpPr/>
          <p:nvPr>
            <p:ph idx="6" type="pic"/>
          </p:nvPr>
        </p:nvSpPr>
        <p:spPr>
          <a:xfrm>
            <a:off x="9667941" y="1806617"/>
            <a:ext cx="1834511" cy="3284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Пользовательский макет">
  <p:cSld name="31_Пользовательский макет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/>
          <p:nvPr>
            <p:ph idx="2" type="pic"/>
          </p:nvPr>
        </p:nvSpPr>
        <p:spPr>
          <a:xfrm>
            <a:off x="3732773" y="2081719"/>
            <a:ext cx="4749034" cy="2718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Пользовательский макет">
  <p:cSld name="32_Пользовательский макет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6"/>
          <p:cNvSpPr/>
          <p:nvPr>
            <p:ph idx="2" type="pic"/>
          </p:nvPr>
        </p:nvSpPr>
        <p:spPr>
          <a:xfrm>
            <a:off x="2767209" y="3949118"/>
            <a:ext cx="1210946" cy="15962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8" name="Google Shape;138;p36"/>
          <p:cNvSpPr/>
          <p:nvPr>
            <p:ph idx="3" type="pic"/>
          </p:nvPr>
        </p:nvSpPr>
        <p:spPr>
          <a:xfrm>
            <a:off x="3899332" y="2046202"/>
            <a:ext cx="4108758" cy="23570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9" name="Google Shape;139;p36"/>
          <p:cNvSpPr/>
          <p:nvPr>
            <p:ph idx="4" type="pic"/>
          </p:nvPr>
        </p:nvSpPr>
        <p:spPr>
          <a:xfrm>
            <a:off x="7951736" y="4462852"/>
            <a:ext cx="608094" cy="1058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Пользовательский макет">
  <p:cSld name="33_Пользовательский макет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/>
          <p:nvPr>
            <p:ph idx="2" type="pic"/>
          </p:nvPr>
        </p:nvSpPr>
        <p:spPr>
          <a:xfrm>
            <a:off x="1" y="0"/>
            <a:ext cx="4316627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Пользовательский макет">
  <p:cSld name="34_Пользовательский макет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8"/>
          <p:cNvSpPr/>
          <p:nvPr>
            <p:ph idx="2" type="pic"/>
          </p:nvPr>
        </p:nvSpPr>
        <p:spPr>
          <a:xfrm>
            <a:off x="1831461" y="2046417"/>
            <a:ext cx="8529079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5_Пользовательский макет">
  <p:cSld name="35_Пользовательский макет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9"/>
          <p:cNvSpPr/>
          <p:nvPr>
            <p:ph idx="2" type="pic"/>
          </p:nvPr>
        </p:nvSpPr>
        <p:spPr>
          <a:xfrm>
            <a:off x="6219568" y="0"/>
            <a:ext cx="5972432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46" name="Google Shape;146;p39"/>
          <p:cNvSpPr/>
          <p:nvPr>
            <p:ph idx="3" type="pic"/>
          </p:nvPr>
        </p:nvSpPr>
        <p:spPr>
          <a:xfrm>
            <a:off x="6219568" y="3429000"/>
            <a:ext cx="5972432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ato Black"/>
              <a:buNone/>
              <a:defRPr b="0" i="0" sz="44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horsel.fi/uppdatering-foreningssidor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youtu.be/cKnxPhG-Rno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youtu.be/m8bIhVj2Rwc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youtu.be/aefj8VyUriQ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Relationship Id="rId4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youtu.be/XcmwmCInsFU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sky, outdoor, mountain, nature&#10;&#10;Description automatically generated" id="151" name="Google Shape;151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356" r="2355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>
              <a:alpha val="7490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3" name="Google Shape;153;p40"/>
          <p:cNvSpPr txBox="1"/>
          <p:nvPr/>
        </p:nvSpPr>
        <p:spPr>
          <a:xfrm>
            <a:off x="1" y="2481710"/>
            <a:ext cx="12192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föreningens</a:t>
            </a:r>
            <a:endParaRPr sz="4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webbsida</a:t>
            </a:r>
            <a:endParaRPr/>
          </a:p>
        </p:txBody>
      </p:sp>
      <p:sp>
        <p:nvSpPr>
          <p:cNvPr id="154" name="Google Shape;154;p40"/>
          <p:cNvSpPr txBox="1"/>
          <p:nvPr/>
        </p:nvSpPr>
        <p:spPr>
          <a:xfrm>
            <a:off x="1799035" y="3758148"/>
            <a:ext cx="8593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34497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1"/>
          <p:cNvSpPr txBox="1"/>
          <p:nvPr/>
        </p:nvSpPr>
        <p:spPr>
          <a:xfrm>
            <a:off x="1254919" y="466725"/>
            <a:ext cx="96821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MATERIAL</a:t>
            </a:r>
            <a:endParaRPr/>
          </a:p>
        </p:txBody>
      </p:sp>
      <p:sp>
        <p:nvSpPr>
          <p:cNvPr id="160" name="Google Shape;160;p41"/>
          <p:cNvSpPr txBox="1"/>
          <p:nvPr/>
        </p:nvSpPr>
        <p:spPr>
          <a:xfrm>
            <a:off x="1555490" y="1947384"/>
            <a:ext cx="9101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3C78D8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horsel.fi/uppdatering-foreningssidor</a:t>
            </a:r>
            <a:endParaRPr b="1" sz="2200">
              <a:solidFill>
                <a:srgbClr val="3C78D8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2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DAGENS PROGRAM</a:t>
            </a:r>
            <a:endParaRPr/>
          </a:p>
        </p:txBody>
      </p:sp>
      <p:sp>
        <p:nvSpPr>
          <p:cNvPr id="166" name="Google Shape;166;p42"/>
          <p:cNvSpPr/>
          <p:nvPr/>
        </p:nvSpPr>
        <p:spPr>
          <a:xfrm>
            <a:off x="1229626" y="2033987"/>
            <a:ext cx="134100" cy="1341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7" name="Google Shape;167;p42"/>
          <p:cNvSpPr/>
          <p:nvPr/>
        </p:nvSpPr>
        <p:spPr>
          <a:xfrm>
            <a:off x="1229626" y="2584575"/>
            <a:ext cx="134100" cy="1341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8" name="Google Shape;168;p42"/>
          <p:cNvSpPr/>
          <p:nvPr/>
        </p:nvSpPr>
        <p:spPr>
          <a:xfrm>
            <a:off x="1229626" y="3129426"/>
            <a:ext cx="134100" cy="1341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9" name="Google Shape;169;p42"/>
          <p:cNvSpPr/>
          <p:nvPr/>
        </p:nvSpPr>
        <p:spPr>
          <a:xfrm>
            <a:off x="1229626" y="3690093"/>
            <a:ext cx="134100" cy="14760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70" name="Google Shape;170;p42"/>
          <p:cNvCxnSpPr>
            <a:stCxn id="166" idx="4"/>
            <a:endCxn id="167" idx="0"/>
          </p:cNvCxnSpPr>
          <p:nvPr/>
        </p:nvCxnSpPr>
        <p:spPr>
          <a:xfrm>
            <a:off x="1296676" y="2168087"/>
            <a:ext cx="0" cy="416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1" name="Google Shape;171;p42"/>
          <p:cNvCxnSpPr/>
          <p:nvPr/>
        </p:nvCxnSpPr>
        <p:spPr>
          <a:xfrm>
            <a:off x="1296658" y="2714134"/>
            <a:ext cx="0" cy="419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2" name="Google Shape;172;p42"/>
          <p:cNvCxnSpPr/>
          <p:nvPr/>
        </p:nvCxnSpPr>
        <p:spPr>
          <a:xfrm>
            <a:off x="1296658" y="3258985"/>
            <a:ext cx="0" cy="413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3" name="Google Shape;173;p42"/>
          <p:cNvSpPr txBox="1"/>
          <p:nvPr/>
        </p:nvSpPr>
        <p:spPr>
          <a:xfrm>
            <a:off x="1555490" y="1947384"/>
            <a:ext cx="91011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Uppdatera text eller stavfel (snabbt och enkelt)</a:t>
            </a:r>
            <a:endParaRPr b="1"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u="none" cap="none" strike="noStrike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Uppdatera en bakgrundsbild</a:t>
            </a:r>
            <a:endParaRPr b="1"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u="none" cap="none" strike="noStrike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Uppdatera webbsidan - Lägg till en bild</a:t>
            </a:r>
            <a:r>
              <a:rPr b="1" i="0" lang="en-US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/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u="none" cap="none" strike="noStrike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Skapa en ny sida</a:t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3"/>
          <p:cNvSpPr txBox="1"/>
          <p:nvPr/>
        </p:nvSpPr>
        <p:spPr>
          <a:xfrm>
            <a:off x="1254919" y="2951850"/>
            <a:ext cx="9682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text eller stavfel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chemeClr val="dk1"/>
                </a:solidFill>
              </a:rPr>
              <a:t>Video: </a:t>
            </a:r>
            <a:r>
              <a:rPr lang="en-US" sz="16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https://youtu.be/cKnxPhG-Rno</a:t>
            </a:r>
            <a:endParaRPr sz="16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4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text eller stavfel</a:t>
            </a:r>
            <a:endParaRPr/>
          </a:p>
        </p:txBody>
      </p:sp>
      <p:sp>
        <p:nvSpPr>
          <p:cNvPr id="184" name="Google Shape;184;p44"/>
          <p:cNvSpPr txBox="1"/>
          <p:nvPr/>
        </p:nvSpPr>
        <p:spPr>
          <a:xfrm>
            <a:off x="448975" y="2110150"/>
            <a:ext cx="61734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Öppna webbsidan: </a:t>
            </a:r>
            <a:r>
              <a:rPr b="1" lang="en-US" sz="1600">
                <a:solidFill>
                  <a:schemeClr val="dk1"/>
                </a:solidFill>
              </a:rPr>
              <a:t>förening.horsel.fi/wp-admin/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Användarnamn: </a:t>
            </a:r>
            <a:r>
              <a:rPr b="1" lang="en-US" sz="1100">
                <a:solidFill>
                  <a:schemeClr val="dk1"/>
                </a:solidFill>
              </a:rPr>
              <a:t>förening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Lösenord: </a:t>
            </a:r>
            <a:r>
              <a:rPr b="1" lang="en-US" sz="1100">
                <a:solidFill>
                  <a:schemeClr val="dk1"/>
                </a:solidFill>
              </a:rPr>
              <a:t>xxx</a:t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185" name="Google Shape;18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5300" y="2110150"/>
            <a:ext cx="5456425" cy="377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5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text eller stavfel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1" name="Google Shape;191;p45"/>
          <p:cNvSpPr txBox="1"/>
          <p:nvPr/>
        </p:nvSpPr>
        <p:spPr>
          <a:xfrm>
            <a:off x="448975" y="2110150"/>
            <a:ext cx="61734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Gå med musen till “Hörselföreningen … rf” </a:t>
            </a:r>
            <a:br>
              <a:rPr lang="en-US" sz="1600">
                <a:solidFill>
                  <a:schemeClr val="dk1"/>
                </a:solidFill>
              </a:rPr>
            </a:br>
            <a:r>
              <a:rPr lang="en-US" sz="1600">
                <a:solidFill>
                  <a:schemeClr val="dk1"/>
                </a:solidFill>
              </a:rPr>
              <a:t>(i övre vänstra hörnet) och välj “Besök webbplats”</a:t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192" name="Google Shape;19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4900" y="2514600"/>
            <a:ext cx="3933825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6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text eller stavfel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8" name="Google Shape;198;p46"/>
          <p:cNvSpPr txBox="1"/>
          <p:nvPr/>
        </p:nvSpPr>
        <p:spPr>
          <a:xfrm>
            <a:off x="448975" y="2110150"/>
            <a:ext cx="6173400" cy="3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“Aktivera visuellt konstruktionsverktyg” (i mitten)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Redigera/ändra texten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99" name="Google Shape;19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2950" y="2618000"/>
            <a:ext cx="4693975" cy="16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2950" y="4231624"/>
            <a:ext cx="4693975" cy="1707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7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text eller stavfel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06" name="Google Shape;206;p47"/>
          <p:cNvSpPr txBox="1"/>
          <p:nvPr/>
        </p:nvSpPr>
        <p:spPr>
          <a:xfrm>
            <a:off x="448975" y="2110150"/>
            <a:ext cx="6173400" cy="3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Tryck på lila knappen (längst ner i mitten)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Tryck på “Spara” (på högra sidan)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07" name="Google Shape;207;p47"/>
          <p:cNvPicPr preferRelativeResize="0"/>
          <p:nvPr/>
        </p:nvPicPr>
        <p:blipFill rotWithShape="1">
          <a:blip r:embed="rId3">
            <a:alphaModFix/>
          </a:blip>
          <a:srcRect b="0" l="17179" r="16922" t="47698"/>
          <a:stretch/>
        </p:blipFill>
        <p:spPr>
          <a:xfrm>
            <a:off x="6972425" y="2019455"/>
            <a:ext cx="3415025" cy="11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3875" y="4320925"/>
            <a:ext cx="5734050" cy="13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8"/>
          <p:cNvSpPr txBox="1"/>
          <p:nvPr/>
        </p:nvSpPr>
        <p:spPr>
          <a:xfrm>
            <a:off x="1254919" y="2951850"/>
            <a:ext cx="96822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Övning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Ändra en text på din sida.</a:t>
            </a:r>
            <a:br>
              <a:rPr b="1" lang="en-US">
                <a:solidFill>
                  <a:schemeClr val="dk1"/>
                </a:solidFill>
              </a:rPr>
            </a:br>
            <a:r>
              <a:rPr b="1" lang="en-US">
                <a:solidFill>
                  <a:schemeClr val="dk1"/>
                </a:solidFill>
              </a:rPr>
              <a:t>Du kan göra det på Testsidan.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9"/>
          <p:cNvSpPr txBox="1"/>
          <p:nvPr/>
        </p:nvSpPr>
        <p:spPr>
          <a:xfrm>
            <a:off x="1254919" y="2951850"/>
            <a:ext cx="9682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en bakgrundsbild 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Video: </a:t>
            </a:r>
            <a:r>
              <a:rPr b="1" lang="en-US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https://youtu.be/m8bIhVj2Rwc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0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en bakgrundsbild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24" name="Google Shape;224;p50"/>
          <p:cNvSpPr txBox="1"/>
          <p:nvPr/>
        </p:nvSpPr>
        <p:spPr>
          <a:xfrm>
            <a:off x="448975" y="2110150"/>
            <a:ext cx="6173400" cy="40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Logga in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sidan du vill redigera genom att trycka på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D85C6"/>
                </a:solidFill>
              </a:rPr>
              <a:t>Sidor → Alla sidor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25" name="Google Shape;22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4775" y="1475000"/>
            <a:ext cx="3854575" cy="25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8088" y="4152225"/>
            <a:ext cx="264795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1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en bakgrundsbild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32" name="Google Shape;232;p51"/>
          <p:cNvSpPr txBox="1"/>
          <p:nvPr/>
        </p:nvSpPr>
        <p:spPr>
          <a:xfrm>
            <a:off x="448975" y="2110150"/>
            <a:ext cx="6173400" cy="40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Logga in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sidan du vill redigera genom att trycka på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D85C6"/>
                </a:solidFill>
              </a:rPr>
              <a:t>Sidor → Alla sidor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33" name="Google Shape;23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4775" y="1475000"/>
            <a:ext cx="3854575" cy="25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8088" y="4152225"/>
            <a:ext cx="264795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2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en bakgrundsbild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0" name="Google Shape;240;p52"/>
          <p:cNvSpPr txBox="1"/>
          <p:nvPr/>
        </p:nvSpPr>
        <p:spPr>
          <a:xfrm>
            <a:off x="448975" y="2110150"/>
            <a:ext cx="61734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Tryck på Testsida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41" name="Google Shape;24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3550" y="1932900"/>
            <a:ext cx="3609975" cy="12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1575" y="3743275"/>
            <a:ext cx="4733925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3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en bakgrundsbild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8" name="Google Shape;248;p53"/>
          <p:cNvSpPr txBox="1"/>
          <p:nvPr/>
        </p:nvSpPr>
        <p:spPr>
          <a:xfrm>
            <a:off x="448975" y="2110150"/>
            <a:ext cx="6173400" cy="3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Tryck på hjulet för att öppna lila balkens inställningar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Tryck på ikonen för bakgrund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49" name="Google Shape;24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3800" y="1692325"/>
            <a:ext cx="3082575" cy="26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3075" y="4622025"/>
            <a:ext cx="5264826" cy="1897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4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en bakgrundsbild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56" name="Google Shape;256;p54"/>
          <p:cNvSpPr txBox="1"/>
          <p:nvPr/>
        </p:nvSpPr>
        <p:spPr>
          <a:xfrm>
            <a:off x="448975" y="2110150"/>
            <a:ext cx="6173400" cy="3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eller ladda upp en ny bild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Bekräfta valet genom att trycka på </a:t>
            </a:r>
            <a:r>
              <a:rPr b="1" lang="en-US" sz="1600">
                <a:solidFill>
                  <a:srgbClr val="3D85C6"/>
                </a:solidFill>
              </a:rPr>
              <a:t>“OK”</a:t>
            </a:r>
            <a:r>
              <a:rPr lang="en-US" sz="1600">
                <a:solidFill>
                  <a:schemeClr val="dk1"/>
                </a:solidFill>
              </a:rPr>
              <a:t> ikonen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57" name="Google Shape;25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050" y="1647425"/>
            <a:ext cx="4276725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4775" y="4543025"/>
            <a:ext cx="4086225" cy="200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5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en bakgrundsbild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64" name="Google Shape;264;p55"/>
          <p:cNvSpPr txBox="1"/>
          <p:nvPr/>
        </p:nvSpPr>
        <p:spPr>
          <a:xfrm>
            <a:off x="448975" y="2110150"/>
            <a:ext cx="6173400" cy="3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Spara sidan genom att välja </a:t>
            </a:r>
            <a:r>
              <a:rPr b="1" lang="en-US" sz="1600">
                <a:solidFill>
                  <a:srgbClr val="3D85C6"/>
                </a:solidFill>
              </a:rPr>
              <a:t>“Uppdatera”</a:t>
            </a:r>
            <a:endParaRPr b="1" sz="160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</a:t>
            </a:r>
            <a:r>
              <a:rPr b="1" lang="en-US" sz="1600">
                <a:solidFill>
                  <a:srgbClr val="3D85C6"/>
                </a:solidFill>
              </a:rPr>
              <a:t>“Visa sida”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65" name="Google Shape;265;p55"/>
          <p:cNvPicPr preferRelativeResize="0"/>
          <p:nvPr/>
        </p:nvPicPr>
        <p:blipFill rotWithShape="1">
          <a:blip r:embed="rId3">
            <a:alphaModFix/>
          </a:blip>
          <a:srcRect b="0" l="0" r="0" t="64102"/>
          <a:stretch/>
        </p:blipFill>
        <p:spPr>
          <a:xfrm>
            <a:off x="6774775" y="2029050"/>
            <a:ext cx="3381375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6"/>
          <p:cNvSpPr txBox="1"/>
          <p:nvPr/>
        </p:nvSpPr>
        <p:spPr>
          <a:xfrm>
            <a:off x="1254919" y="2951850"/>
            <a:ext cx="96822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Övning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Ändra en bakgrundsbild.</a:t>
            </a:r>
            <a:br>
              <a:rPr b="1" lang="en-US">
                <a:solidFill>
                  <a:schemeClr val="dk1"/>
                </a:solidFill>
              </a:rPr>
            </a:br>
            <a:r>
              <a:rPr b="1" lang="en-US">
                <a:solidFill>
                  <a:schemeClr val="dk1"/>
                </a:solidFill>
              </a:rPr>
              <a:t>Du kan göra det på Testsidan.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7"/>
          <p:cNvSpPr txBox="1"/>
          <p:nvPr/>
        </p:nvSpPr>
        <p:spPr>
          <a:xfrm>
            <a:off x="1254919" y="2951850"/>
            <a:ext cx="9682200" cy="21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Uppdatera hemsidan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213866"/>
                </a:solidFill>
                <a:latin typeface="Lato"/>
                <a:ea typeface="Lato"/>
                <a:cs typeface="Lato"/>
                <a:sym typeface="Lato"/>
              </a:rPr>
              <a:t>Lägg till en bild </a:t>
            </a:r>
            <a:endParaRPr sz="2400">
              <a:solidFill>
                <a:srgbClr val="21386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434343"/>
                </a:solidFill>
              </a:rPr>
              <a:t>Video: </a:t>
            </a:r>
            <a:r>
              <a:rPr b="1" lang="en-US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youtu.be/aefj8VyUriQ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8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Lägg till en bild 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1" name="Google Shape;281;p58"/>
          <p:cNvSpPr txBox="1"/>
          <p:nvPr/>
        </p:nvSpPr>
        <p:spPr>
          <a:xfrm>
            <a:off x="448975" y="2110150"/>
            <a:ext cx="6173400" cy="3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Logga in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Öppna sidan du vill redigera och tryck på </a:t>
            </a:r>
            <a:r>
              <a:rPr b="1" i="1" lang="en-US" sz="1600">
                <a:solidFill>
                  <a:srgbClr val="3D85C6"/>
                </a:solidFill>
              </a:rPr>
              <a:t>“Redigera sida”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82" name="Google Shape;28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4775" y="1475000"/>
            <a:ext cx="3854575" cy="25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58"/>
          <p:cNvPicPr preferRelativeResize="0"/>
          <p:nvPr/>
        </p:nvPicPr>
        <p:blipFill rotWithShape="1">
          <a:blip r:embed="rId4">
            <a:alphaModFix/>
          </a:blip>
          <a:srcRect b="50147" l="0" r="24998" t="0"/>
          <a:stretch/>
        </p:blipFill>
        <p:spPr>
          <a:xfrm>
            <a:off x="6774775" y="4304625"/>
            <a:ext cx="3943350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9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Lägg till en bild 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9" name="Google Shape;289;p59"/>
          <p:cNvSpPr txBox="1"/>
          <p:nvPr/>
        </p:nvSpPr>
        <p:spPr>
          <a:xfrm>
            <a:off x="448975" y="2110150"/>
            <a:ext cx="6173400" cy="37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Gå till modulen du vill ändra, t.ex. en text och tryck på hjulet (inställningar)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Nu kan du redigera texten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90" name="Google Shape;29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4775" y="1599525"/>
            <a:ext cx="4086225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4775" y="3946175"/>
            <a:ext cx="3899450" cy="291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60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Lägg till en bild 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97" name="Google Shape;297;p60"/>
          <p:cNvSpPr txBox="1"/>
          <p:nvPr/>
        </p:nvSpPr>
        <p:spPr>
          <a:xfrm>
            <a:off x="448975" y="2110150"/>
            <a:ext cx="61734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Du kan lägga till en bild om du trycka på </a:t>
            </a:r>
            <a:r>
              <a:rPr b="1" lang="en-US" sz="1600">
                <a:solidFill>
                  <a:srgbClr val="3D85C6"/>
                </a:solidFill>
              </a:rPr>
              <a:t>“LÄGG TILL MEDIA”.</a:t>
            </a:r>
            <a:endParaRPr b="1" sz="1600">
              <a:solidFill>
                <a:srgbClr val="3D85C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98" name="Google Shape;29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2375" y="2110150"/>
            <a:ext cx="5229225" cy="273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61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Lägg till en bild 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4" name="Google Shape;304;p61"/>
          <p:cNvSpPr txBox="1"/>
          <p:nvPr/>
        </p:nvSpPr>
        <p:spPr>
          <a:xfrm>
            <a:off x="448975" y="2110150"/>
            <a:ext cx="6173400" cy="43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Lägg till bilden och bekräfta genom att trycka på </a:t>
            </a:r>
            <a:r>
              <a:rPr lang="en-US" sz="1600">
                <a:solidFill>
                  <a:srgbClr val="3D85C6"/>
                </a:solidFill>
              </a:rPr>
              <a:t>“Bekräfta symbolen”</a:t>
            </a:r>
            <a:r>
              <a:rPr lang="en-US" sz="1600">
                <a:solidFill>
                  <a:schemeClr val="dk1"/>
                </a:solidFill>
              </a:rPr>
              <a:t> i gröna rutan.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</a:t>
            </a:r>
            <a:r>
              <a:rPr b="1" lang="en-US" sz="1600">
                <a:solidFill>
                  <a:srgbClr val="3D85C6"/>
                </a:solidFill>
              </a:rPr>
              <a:t>“Uppdatera”</a:t>
            </a:r>
            <a:r>
              <a:rPr lang="en-US" sz="1600">
                <a:solidFill>
                  <a:schemeClr val="dk1"/>
                </a:solidFill>
              </a:rPr>
              <a:t> för att spara sidan (på högra sidan)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305" name="Google Shape;305;p61"/>
          <p:cNvPicPr preferRelativeResize="0"/>
          <p:nvPr/>
        </p:nvPicPr>
        <p:blipFill rotWithShape="1">
          <a:blip r:embed="rId3">
            <a:alphaModFix/>
          </a:blip>
          <a:srcRect b="0" l="20445" r="0" t="23693"/>
          <a:stretch/>
        </p:blipFill>
        <p:spPr>
          <a:xfrm>
            <a:off x="6622375" y="1593850"/>
            <a:ext cx="4236700" cy="22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3363" y="4710075"/>
            <a:ext cx="2794726" cy="179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2"/>
          <p:cNvSpPr txBox="1"/>
          <p:nvPr/>
        </p:nvSpPr>
        <p:spPr>
          <a:xfrm>
            <a:off x="1254919" y="2951850"/>
            <a:ext cx="96822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Övning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Lägg till en bild.</a:t>
            </a:r>
            <a:br>
              <a:rPr b="1" lang="en-US">
                <a:solidFill>
                  <a:schemeClr val="dk1"/>
                </a:solidFill>
              </a:rPr>
            </a:br>
            <a:r>
              <a:rPr b="1" lang="en-US">
                <a:solidFill>
                  <a:schemeClr val="dk1"/>
                </a:solidFill>
              </a:rPr>
              <a:t>Du kan göra det på Testsidan.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3"/>
          <p:cNvSpPr txBox="1"/>
          <p:nvPr/>
        </p:nvSpPr>
        <p:spPr>
          <a:xfrm>
            <a:off x="1254919" y="2951850"/>
            <a:ext cx="9682200" cy="23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Skapa en ny sida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(duplicera en befintlig)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Video: </a:t>
            </a:r>
            <a:r>
              <a:rPr b="1" lang="en-US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https://youtu.be/XcmwmCInsFU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4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Skapa en ny sida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2" name="Google Shape;322;p64"/>
          <p:cNvSpPr txBox="1"/>
          <p:nvPr/>
        </p:nvSpPr>
        <p:spPr>
          <a:xfrm>
            <a:off x="448975" y="2110150"/>
            <a:ext cx="6173400" cy="3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Logga in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Sidor → </a:t>
            </a:r>
            <a:r>
              <a:rPr b="1" lang="en-US" sz="1600">
                <a:solidFill>
                  <a:srgbClr val="3D85C6"/>
                </a:solidFill>
              </a:rPr>
              <a:t>Lägg till ny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323" name="Google Shape;32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4775" y="1475000"/>
            <a:ext cx="3854575" cy="25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8050" y="4152225"/>
            <a:ext cx="3288031" cy="2553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5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Skapa en ny sida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30" name="Google Shape;330;p65"/>
          <p:cNvSpPr txBox="1"/>
          <p:nvPr/>
        </p:nvSpPr>
        <p:spPr>
          <a:xfrm>
            <a:off x="448975" y="2110150"/>
            <a:ext cx="6173400" cy="43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ett namn för sidan (Här: Test 2) och </a:t>
            </a:r>
            <a:br>
              <a:rPr lang="en-US" sz="1600">
                <a:solidFill>
                  <a:schemeClr val="dk1"/>
                </a:solidFill>
              </a:rPr>
            </a:br>
            <a:r>
              <a:rPr lang="en-US" sz="1600">
                <a:solidFill>
                  <a:schemeClr val="dk1"/>
                </a:solidFill>
              </a:rPr>
              <a:t>tryck på </a:t>
            </a:r>
            <a:r>
              <a:rPr b="1" lang="en-US" sz="1600">
                <a:solidFill>
                  <a:srgbClr val="3D85C6"/>
                </a:solidFill>
              </a:rPr>
              <a:t>Använd Divi-byggaren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</a:t>
            </a:r>
            <a:r>
              <a:rPr b="1" lang="en-US" sz="1600">
                <a:solidFill>
                  <a:srgbClr val="3D85C6"/>
                </a:solidFill>
              </a:rPr>
              <a:t>“Klona en befintlig sida”</a:t>
            </a:r>
            <a:r>
              <a:rPr lang="en-US" sz="1600">
                <a:solidFill>
                  <a:schemeClr val="dk1"/>
                </a:solidFill>
              </a:rPr>
              <a:t> (längst till höger)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331" name="Google Shape;33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2125" y="1692300"/>
            <a:ext cx="4236201" cy="239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5538" y="4330500"/>
            <a:ext cx="2009374" cy="239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66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Skapa en ny sida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38" name="Google Shape;338;p66"/>
          <p:cNvSpPr txBox="1"/>
          <p:nvPr/>
        </p:nvSpPr>
        <p:spPr>
          <a:xfrm>
            <a:off x="448975" y="2110150"/>
            <a:ext cx="6173400" cy="3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Välj sidan du vill duplicera (Startsidan)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Nu har du en exakt kopi av startsidan som du kan redigera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339" name="Google Shape;33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6925" y="1681050"/>
            <a:ext cx="4067175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6925" y="4250075"/>
            <a:ext cx="5264826" cy="1932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7"/>
          <p:cNvSpPr txBox="1"/>
          <p:nvPr/>
        </p:nvSpPr>
        <p:spPr>
          <a:xfrm>
            <a:off x="1254919" y="466725"/>
            <a:ext cx="9682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Skapa en ny sida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46" name="Google Shape;346;p67"/>
          <p:cNvSpPr txBox="1"/>
          <p:nvPr/>
        </p:nvSpPr>
        <p:spPr>
          <a:xfrm>
            <a:off x="448975" y="2110150"/>
            <a:ext cx="6173400" cy="7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Tryck sedan på </a:t>
            </a:r>
            <a:r>
              <a:rPr b="1" lang="en-US" sz="1600">
                <a:solidFill>
                  <a:srgbClr val="3D85C6"/>
                </a:solidFill>
              </a:rPr>
              <a:t>Publicera</a:t>
            </a:r>
            <a:r>
              <a:rPr lang="en-US" sz="1600">
                <a:solidFill>
                  <a:schemeClr val="dk1"/>
                </a:solidFill>
              </a:rPr>
              <a:t> (på högra sidan)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för att publicera sidan.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8"/>
          <p:cNvSpPr txBox="1"/>
          <p:nvPr/>
        </p:nvSpPr>
        <p:spPr>
          <a:xfrm>
            <a:off x="1254919" y="2951850"/>
            <a:ext cx="96822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Övning</a:t>
            </a:r>
            <a:endParaRPr sz="2800">
              <a:solidFill>
                <a:srgbClr val="213866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Skapa en ny sida.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Obs: Man behöver administrator rättigheter för att lägga till en ny sida i menyn!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sky, outdoor, mountain, nature&#10;&#10;Description automatically generated" id="356" name="Google Shape;356;p6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353" r="2363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>
              <a:alpha val="749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8" name="Google Shape;358;p69"/>
          <p:cNvSpPr txBox="1"/>
          <p:nvPr/>
        </p:nvSpPr>
        <p:spPr>
          <a:xfrm>
            <a:off x="1" y="2481710"/>
            <a:ext cx="12192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13866"/>
                </a:solidFill>
                <a:latin typeface="Lato Black"/>
                <a:ea typeface="Lato Black"/>
                <a:cs typeface="Lato Black"/>
                <a:sym typeface="Lato Black"/>
              </a:rPr>
              <a:t>TACK!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Caspe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7E6E6"/>
      </a:accent1>
      <a:accent2>
        <a:srgbClr val="D0CECE"/>
      </a:accent2>
      <a:accent3>
        <a:srgbClr val="AEABAB"/>
      </a:accent3>
      <a:accent4>
        <a:srgbClr val="757070"/>
      </a:accent4>
      <a:accent5>
        <a:srgbClr val="3A3838"/>
      </a:accent5>
      <a:accent6>
        <a:srgbClr val="171616"/>
      </a:accent6>
      <a:hlink>
        <a:srgbClr val="171616"/>
      </a:hlink>
      <a:folHlink>
        <a:srgbClr val="7570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