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6"/>
  </p:notesMasterIdLst>
  <p:sldIdLst>
    <p:sldId id="256" r:id="rId5"/>
  </p:sldIdLst>
  <p:sldSz cx="9906000" cy="6858000" type="A4"/>
  <p:notesSz cx="6792913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636" y="96"/>
      </p:cViewPr>
      <p:guideLst/>
    </p:cSldViewPr>
  </p:slideViewPr>
  <p:notesTextViewPr>
    <p:cViewPr>
      <p:scale>
        <a:sx n="66" d="100"/>
        <a:sy n="66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 /><Relationship Id="rId3" Type="http://schemas.openxmlformats.org/officeDocument/2006/relationships/customXml" Target="../customXml/item3.xml" /><Relationship Id="rId7" Type="http://schemas.openxmlformats.org/officeDocument/2006/relationships/presProps" Target="presProps.xml" /><Relationship Id="rId2" Type="http://schemas.openxmlformats.org/officeDocument/2006/relationships/customXml" Target="../customXml/item2.xml" /><Relationship Id="rId1" Type="http://schemas.openxmlformats.org/officeDocument/2006/relationships/customXml" Target="../customXml/item1.xml" /><Relationship Id="rId6" Type="http://schemas.openxmlformats.org/officeDocument/2006/relationships/notesMaster" Target="notesMasters/notesMaster1.xml" /><Relationship Id="rId11" Type="http://schemas.microsoft.com/office/2016/11/relationships/changesInfo" Target="changesInfos/changesInfo1.xml" /><Relationship Id="rId5" Type="http://schemas.openxmlformats.org/officeDocument/2006/relationships/slide" Target="slides/slide1.xml" /><Relationship Id="rId10" Type="http://schemas.openxmlformats.org/officeDocument/2006/relationships/tableStyles" Target="tableStyles.xml" /><Relationship Id="rId4" Type="http://schemas.openxmlformats.org/officeDocument/2006/relationships/slideMaster" Target="slideMasters/slideMaster1.xml" /><Relationship Id="rId9" Type="http://schemas.openxmlformats.org/officeDocument/2006/relationships/theme" Target="theme/theme1.xml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na Kärkinen" userId="f45cf259-1ed0-479e-9562-a24606ee439f" providerId="ADAL" clId="{BBC9E1B0-6D83-3472-A427-3FC0B9DFF90F}"/>
    <pc:docChg chg="modSld">
      <pc:chgData name="Tina Kärkinen" userId="f45cf259-1ed0-479e-9562-a24606ee439f" providerId="ADAL" clId="{BBC9E1B0-6D83-3472-A427-3FC0B9DFF90F}" dt="2025-10-14T21:01:50.364" v="4" actId="20577"/>
      <pc:docMkLst>
        <pc:docMk/>
      </pc:docMkLst>
      <pc:sldChg chg="modSp">
        <pc:chgData name="Tina Kärkinen" userId="f45cf259-1ed0-479e-9562-a24606ee439f" providerId="ADAL" clId="{BBC9E1B0-6D83-3472-A427-3FC0B9DFF90F}" dt="2025-10-14T21:01:50.364" v="4" actId="20577"/>
        <pc:sldMkLst>
          <pc:docMk/>
          <pc:sldMk cId="995437120" sldId="256"/>
        </pc:sldMkLst>
        <pc:spChg chg="mod">
          <ac:chgData name="Tina Kärkinen" userId="f45cf259-1ed0-479e-9562-a24606ee439f" providerId="ADAL" clId="{BBC9E1B0-6D83-3472-A427-3FC0B9DFF90F}" dt="2025-10-14T21:01:50.364" v="4" actId="20577"/>
          <ac:spMkLst>
            <pc:docMk/>
            <pc:sldMk cId="995437120" sldId="256"/>
            <ac:spMk id="5" creationId="{8560D8B3-ECD9-8541-866C-7F608A256DAE}"/>
          </ac:spMkLst>
        </pc:spChg>
      </pc:sldChg>
    </pc:docChg>
  </pc:docChgLst>
  <pc:docChgLst>
    <pc:chgData name="Annica Wahrman" userId="f092d9da-30be-4937-99b7-757d9596e4d5" providerId="ADAL" clId="{335D5A5F-FC76-48F5-9546-24F3C7675E88}"/>
    <pc:docChg chg="undo custSel modSld">
      <pc:chgData name="Annica Wahrman" userId="f092d9da-30be-4937-99b7-757d9596e4d5" providerId="ADAL" clId="{335D5A5F-FC76-48F5-9546-24F3C7675E88}" dt="2025-10-14T13:49:12.536" v="159" actId="1076"/>
      <pc:docMkLst>
        <pc:docMk/>
      </pc:docMkLst>
      <pc:sldChg chg="modSp mod">
        <pc:chgData name="Annica Wahrman" userId="f092d9da-30be-4937-99b7-757d9596e4d5" providerId="ADAL" clId="{335D5A5F-FC76-48F5-9546-24F3C7675E88}" dt="2025-10-14T13:49:12.536" v="159" actId="1076"/>
        <pc:sldMkLst>
          <pc:docMk/>
          <pc:sldMk cId="995437120" sldId="256"/>
        </pc:sldMkLst>
        <pc:spChg chg="mod">
          <ac:chgData name="Annica Wahrman" userId="f092d9da-30be-4937-99b7-757d9596e4d5" providerId="ADAL" clId="{335D5A5F-FC76-48F5-9546-24F3C7675E88}" dt="2025-10-14T13:49:03.220" v="158" actId="20577"/>
          <ac:spMkLst>
            <pc:docMk/>
            <pc:sldMk cId="995437120" sldId="256"/>
            <ac:spMk id="7" creationId="{F76A3880-C1FC-FA42-A84A-568C3E7A058B}"/>
          </ac:spMkLst>
        </pc:spChg>
        <pc:spChg chg="mod">
          <ac:chgData name="Annica Wahrman" userId="f092d9da-30be-4937-99b7-757d9596e4d5" providerId="ADAL" clId="{335D5A5F-FC76-48F5-9546-24F3C7675E88}" dt="2025-10-14T13:49:12.536" v="159" actId="1076"/>
          <ac:spMkLst>
            <pc:docMk/>
            <pc:sldMk cId="995437120" sldId="256"/>
            <ac:spMk id="8" creationId="{DC26BAEF-61C2-9A4F-A444-9CE5CC3F551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32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FI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32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A3329F-66D5-48C6-B279-3284FC118D87}" type="datetimeFigureOut">
              <a:rPr lang="sv-FI" smtClean="0"/>
              <a:t>15-10-2025</a:t>
            </a:fld>
            <a:endParaRPr lang="sv-FI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77900" y="1241425"/>
            <a:ext cx="4837113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FI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4013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FI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32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FI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8100" y="9428163"/>
            <a:ext cx="29432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54AD76-945B-46DB-82BC-8844DFF2A955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9769532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FI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54AD76-945B-46DB-82BC-8844DFF2A955}" type="slidenum">
              <a:rPr lang="sv-FI" smtClean="0"/>
              <a:t>1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9807261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1AFA0-50E2-3E4F-B5FB-B3771691882C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9F3B6-28CB-5E48-B680-BDEAD5AB9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114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1AFA0-50E2-3E4F-B5FB-B3771691882C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9F3B6-28CB-5E48-B680-BDEAD5AB9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863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1AFA0-50E2-3E4F-B5FB-B3771691882C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9F3B6-28CB-5E48-B680-BDEAD5AB9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472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1AFA0-50E2-3E4F-B5FB-B3771691882C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9F3B6-28CB-5E48-B680-BDEAD5AB9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34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1AFA0-50E2-3E4F-B5FB-B3771691882C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9F3B6-28CB-5E48-B680-BDEAD5AB9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28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1AFA0-50E2-3E4F-B5FB-B3771691882C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9F3B6-28CB-5E48-B680-BDEAD5AB9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069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1AFA0-50E2-3E4F-B5FB-B3771691882C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9F3B6-28CB-5E48-B680-BDEAD5AB9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790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1AFA0-50E2-3E4F-B5FB-B3771691882C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9F3B6-28CB-5E48-B680-BDEAD5AB9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980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1AFA0-50E2-3E4F-B5FB-B3771691882C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9F3B6-28CB-5E48-B680-BDEAD5AB9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750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1AFA0-50E2-3E4F-B5FB-B3771691882C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9F3B6-28CB-5E48-B680-BDEAD5AB9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85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1AFA0-50E2-3E4F-B5FB-B3771691882C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9F3B6-28CB-5E48-B680-BDEAD5AB9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634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71AFA0-50E2-3E4F-B5FB-B3771691882C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79F3B6-28CB-5E48-B680-BDEAD5AB9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01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3BFAC7E-2238-7141-BA32-75A7AAE439A6}"/>
              </a:ext>
            </a:extLst>
          </p:cNvPr>
          <p:cNvSpPr/>
          <p:nvPr/>
        </p:nvSpPr>
        <p:spPr>
          <a:xfrm>
            <a:off x="129822" y="100136"/>
            <a:ext cx="9646356" cy="125527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highlight>
                <a:srgbClr val="FFFF00"/>
              </a:highlight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60D8B3-ECD9-8541-866C-7F608A256DAE}"/>
              </a:ext>
            </a:extLst>
          </p:cNvPr>
          <p:cNvSpPr txBox="1"/>
          <p:nvPr/>
        </p:nvSpPr>
        <p:spPr>
          <a:xfrm>
            <a:off x="499711" y="212273"/>
            <a:ext cx="8875243" cy="1354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Avslappningskurs</a:t>
            </a:r>
            <a:r>
              <a:rPr lang="en-US" sz="2800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Runsala</a:t>
            </a:r>
            <a:r>
              <a:rPr lang="en-US" sz="2800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spa</a:t>
            </a:r>
            <a:br>
              <a:rPr lang="en-US" sz="2800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</a:br>
            <a:r>
              <a:rPr lang="sv-SE" sz="2800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21-23.11</a:t>
            </a:r>
            <a:r>
              <a:rPr lang="en-US" sz="2800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.2025 </a:t>
            </a:r>
            <a:r>
              <a:rPr lang="en-US" sz="1200" dirty="0" err="1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Förbehåll</a:t>
            </a:r>
            <a:r>
              <a:rPr lang="en-US" sz="1200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för </a:t>
            </a:r>
            <a:r>
              <a:rPr lang="en-US" sz="1200" dirty="0" err="1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eventuella</a:t>
            </a:r>
            <a:r>
              <a:rPr lang="en-US" sz="1200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ändringar</a:t>
            </a:r>
            <a:endParaRPr lang="en-US" sz="2800" dirty="0">
              <a:solidFill>
                <a:schemeClr val="bg1"/>
              </a:solidFill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solidFill>
                <a:schemeClr val="bg1"/>
              </a:solidFill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B3A445E-C2E8-7046-9F3E-ABD32C5D6BF6}"/>
              </a:ext>
            </a:extLst>
          </p:cNvPr>
          <p:cNvSpPr txBox="1"/>
          <p:nvPr/>
        </p:nvSpPr>
        <p:spPr>
          <a:xfrm>
            <a:off x="482042" y="1737252"/>
            <a:ext cx="2774811" cy="2693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dirty="0" err="1"/>
              <a:t>Fredag</a:t>
            </a:r>
            <a:r>
              <a:rPr lang="en-US" dirty="0"/>
              <a:t> 21.11</a:t>
            </a:r>
            <a:endParaRPr lang="en-US" sz="1100" dirty="0"/>
          </a:p>
          <a:p>
            <a:endParaRPr lang="en-FI" sz="1100" dirty="0"/>
          </a:p>
          <a:p>
            <a:r>
              <a:rPr lang="en-FI" sz="1000" dirty="0"/>
              <a:t>1</a:t>
            </a:r>
            <a:r>
              <a:rPr lang="sv-FI" sz="1000" dirty="0"/>
              <a:t>6.0</a:t>
            </a:r>
            <a:r>
              <a:rPr lang="en-FI" sz="1000" dirty="0"/>
              <a:t>0</a:t>
            </a:r>
            <a:r>
              <a:rPr lang="sv-FI" sz="1000" dirty="0"/>
              <a:t>		</a:t>
            </a:r>
            <a:r>
              <a:rPr lang="en-US" sz="1000" dirty="0" err="1"/>
              <a:t>Introduktion</a:t>
            </a:r>
            <a:r>
              <a:rPr lang="en-US" sz="1000" dirty="0"/>
              <a:t> </a:t>
            </a:r>
            <a:r>
              <a:rPr lang="en-US" sz="1000" dirty="0" err="1"/>
              <a:t>och</a:t>
            </a:r>
            <a:r>
              <a:rPr lang="en-US" sz="1000" dirty="0"/>
              <a:t> </a:t>
            </a:r>
            <a:r>
              <a:rPr lang="en-US" sz="1000" dirty="0" err="1"/>
              <a:t>välkomstskål</a:t>
            </a:r>
            <a:endParaRPr lang="en-US" sz="1000" dirty="0"/>
          </a:p>
          <a:p>
            <a:r>
              <a:rPr lang="en-US" sz="1000" dirty="0"/>
              <a:t>		</a:t>
            </a:r>
            <a:r>
              <a:rPr lang="en-US" sz="1000" dirty="0" err="1"/>
              <a:t>Incheckning</a:t>
            </a:r>
            <a:r>
              <a:rPr lang="en-US" sz="1000" dirty="0"/>
              <a:t> i </a:t>
            </a:r>
            <a:r>
              <a:rPr lang="en-US" sz="1000" dirty="0" err="1"/>
              <a:t>rummen</a:t>
            </a:r>
            <a:r>
              <a:rPr lang="en-US" sz="1000" dirty="0"/>
              <a:t>			</a:t>
            </a:r>
            <a:endParaRPr lang="sv-FI" sz="1000" dirty="0"/>
          </a:p>
          <a:p>
            <a:r>
              <a:rPr lang="sv-FI" sz="1000" dirty="0"/>
              <a:t>17.00-18.30	Balans i vardagen</a:t>
            </a:r>
          </a:p>
          <a:p>
            <a:r>
              <a:rPr lang="sv-FI" sz="1000" b="1" dirty="0"/>
              <a:t>		Ann-Mari Backman</a:t>
            </a:r>
          </a:p>
          <a:p>
            <a:endParaRPr lang="sv-FI" sz="1000" b="1" dirty="0"/>
          </a:p>
          <a:p>
            <a:r>
              <a:rPr lang="sv-FI" sz="1000" b="1" dirty="0"/>
              <a:t>		</a:t>
            </a:r>
            <a:r>
              <a:rPr lang="sv-FI" sz="1000" dirty="0"/>
              <a:t>Hörselinfo</a:t>
            </a:r>
          </a:p>
          <a:p>
            <a:endParaRPr lang="sv-FI" sz="1000" dirty="0"/>
          </a:p>
          <a:p>
            <a:r>
              <a:rPr lang="sv-FI" sz="1000" dirty="0"/>
              <a:t>19.30		Middag</a:t>
            </a:r>
          </a:p>
          <a:p>
            <a:endParaRPr lang="sv-FI" sz="1000" dirty="0"/>
          </a:p>
          <a:p>
            <a:r>
              <a:rPr lang="sv-FI" sz="1000" dirty="0"/>
              <a:t>		Fri samvaro				Brädspel</a:t>
            </a:r>
          </a:p>
          <a:p>
            <a:r>
              <a:rPr lang="sv-FI" sz="1000" dirty="0"/>
              <a:t>		Bastu</a:t>
            </a:r>
          </a:p>
          <a:p>
            <a:r>
              <a:rPr lang="sv-FI" sz="1000" dirty="0"/>
              <a:t>		Besök till </a:t>
            </a:r>
            <a:r>
              <a:rPr lang="sv-FI" sz="1000" dirty="0" err="1"/>
              <a:t>simavdelning</a:t>
            </a:r>
            <a:endParaRPr lang="sv-FI" sz="1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76A3880-C1FC-FA42-A84A-568C3E7A058B}"/>
              </a:ext>
            </a:extLst>
          </p:cNvPr>
          <p:cNvSpPr txBox="1"/>
          <p:nvPr/>
        </p:nvSpPr>
        <p:spPr>
          <a:xfrm>
            <a:off x="3472272" y="1737252"/>
            <a:ext cx="2930122" cy="43858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Lördag</a:t>
            </a:r>
            <a:r>
              <a:rPr lang="en-US" dirty="0"/>
              <a:t> 22.11</a:t>
            </a:r>
            <a:endParaRPr lang="en-US" sz="1100" dirty="0"/>
          </a:p>
          <a:p>
            <a:endParaRPr lang="en-FI" sz="1100" dirty="0"/>
          </a:p>
          <a:p>
            <a:r>
              <a:rPr lang="en-FI" sz="1000" dirty="0"/>
              <a:t>0</a:t>
            </a:r>
            <a:r>
              <a:rPr lang="sv-FI" sz="1000" dirty="0"/>
              <a:t>8</a:t>
            </a:r>
            <a:r>
              <a:rPr lang="en-FI" sz="1000" dirty="0"/>
              <a:t>.</a:t>
            </a:r>
            <a:r>
              <a:rPr lang="sv-FI" sz="1000" dirty="0"/>
              <a:t>0</a:t>
            </a:r>
            <a:r>
              <a:rPr lang="en-FI" sz="1000" dirty="0"/>
              <a:t>0</a:t>
            </a:r>
            <a:r>
              <a:rPr lang="sv-FI" sz="1000" dirty="0"/>
              <a:t>	</a:t>
            </a:r>
            <a:r>
              <a:rPr lang="en-FI" sz="1000" dirty="0"/>
              <a:t>	</a:t>
            </a:r>
            <a:r>
              <a:rPr lang="sv-FI" sz="1000" dirty="0"/>
              <a:t>Mjuk morgonyoga (1h)</a:t>
            </a:r>
          </a:p>
          <a:p>
            <a:r>
              <a:rPr lang="sv-FI" sz="1000" dirty="0"/>
              <a:t>		</a:t>
            </a:r>
            <a:r>
              <a:rPr lang="sv-FI" sz="1000" b="1" dirty="0"/>
              <a:t>Ann-Mari Backman</a:t>
            </a:r>
            <a:endParaRPr lang="en-FI" sz="1000" b="1" dirty="0"/>
          </a:p>
          <a:p>
            <a:endParaRPr lang="en-FI" sz="1000" dirty="0"/>
          </a:p>
          <a:p>
            <a:r>
              <a:rPr lang="en-FI" sz="1000" dirty="0"/>
              <a:t>09.</a:t>
            </a:r>
            <a:r>
              <a:rPr lang="sv-FI" sz="1000" dirty="0"/>
              <a:t>0</a:t>
            </a:r>
            <a:r>
              <a:rPr lang="en-FI" sz="1000" dirty="0"/>
              <a:t>0</a:t>
            </a:r>
            <a:r>
              <a:rPr lang="sv-FI" sz="1000" dirty="0"/>
              <a:t> 		Frukost</a:t>
            </a:r>
            <a:endParaRPr lang="sv-FI" sz="1000" b="1" dirty="0"/>
          </a:p>
          <a:p>
            <a:endParaRPr lang="sv-FI" sz="1000" dirty="0"/>
          </a:p>
          <a:p>
            <a:r>
              <a:rPr lang="sv-FI" sz="1000" dirty="0"/>
              <a:t>10.00 -12.00	Erfarenheter av en 				hörselnedsättning</a:t>
            </a:r>
          </a:p>
          <a:p>
            <a:r>
              <a:rPr lang="sv-FI" sz="1000" dirty="0"/>
              <a:t>		Tinnitus</a:t>
            </a:r>
          </a:p>
          <a:p>
            <a:r>
              <a:rPr lang="sv-FI" sz="1000" dirty="0"/>
              <a:t>		Tecken som stöd</a:t>
            </a:r>
          </a:p>
          <a:p>
            <a:r>
              <a:rPr lang="sv-FI" sz="1000" dirty="0"/>
              <a:t>		</a:t>
            </a:r>
            <a:r>
              <a:rPr lang="sv-FI" sz="1000" b="1" dirty="0"/>
              <a:t>Annica Wahrman</a:t>
            </a:r>
            <a:endParaRPr lang="sv-FI" sz="1000" dirty="0"/>
          </a:p>
          <a:p>
            <a:r>
              <a:rPr lang="sv-FI" sz="1000" b="1" dirty="0"/>
              <a:t>	</a:t>
            </a:r>
            <a:r>
              <a:rPr lang="sv-FI" sz="1000" dirty="0"/>
              <a:t>			</a:t>
            </a:r>
            <a:endParaRPr lang="sv-FI" sz="1000" b="1" dirty="0"/>
          </a:p>
          <a:p>
            <a:r>
              <a:rPr lang="sv-FI" sz="1000" dirty="0"/>
              <a:t>12.00-13.30	Lunch</a:t>
            </a:r>
          </a:p>
          <a:p>
            <a:endParaRPr lang="sv-FI" sz="1000" dirty="0"/>
          </a:p>
          <a:p>
            <a:r>
              <a:rPr lang="sv-FI" sz="1000" dirty="0"/>
              <a:t>14.00		Besök till botaniska trädgården</a:t>
            </a:r>
          </a:p>
          <a:p>
            <a:r>
              <a:rPr lang="sv-FI" sz="1000" dirty="0"/>
              <a:t>		Kaffepaus</a:t>
            </a:r>
          </a:p>
          <a:p>
            <a:endParaRPr lang="sv-FI" sz="1000" b="1" dirty="0"/>
          </a:p>
          <a:p>
            <a:r>
              <a:rPr lang="sv-FI" sz="1000" dirty="0"/>
              <a:t>17.00		Festmiddag</a:t>
            </a:r>
          </a:p>
          <a:p>
            <a:r>
              <a:rPr lang="sv-FI" sz="1000" dirty="0"/>
              <a:t>		</a:t>
            </a:r>
            <a:endParaRPr lang="sv-FI" sz="1000" b="1" dirty="0"/>
          </a:p>
          <a:p>
            <a:r>
              <a:rPr lang="en-FI" sz="1000" dirty="0"/>
              <a:t>1</a:t>
            </a:r>
            <a:r>
              <a:rPr lang="sv-FI" sz="1000" dirty="0"/>
              <a:t>9</a:t>
            </a:r>
            <a:r>
              <a:rPr lang="en-FI" sz="1000" dirty="0"/>
              <a:t>.</a:t>
            </a:r>
            <a:r>
              <a:rPr lang="sv-FI" sz="1000" dirty="0"/>
              <a:t>00</a:t>
            </a:r>
            <a:r>
              <a:rPr lang="en-FI" sz="1000" dirty="0"/>
              <a:t>	</a:t>
            </a:r>
            <a:r>
              <a:rPr lang="sv-FI" sz="1000" dirty="0"/>
              <a:t>	Gemenskap </a:t>
            </a:r>
            <a:r>
              <a:rPr lang="en-US" sz="1000" dirty="0"/>
              <a:t>i </a:t>
            </a:r>
            <a:r>
              <a:rPr lang="en-US" sz="1000" dirty="0" err="1"/>
              <a:t>simavdelningen</a:t>
            </a:r>
            <a:endParaRPr lang="en-US" sz="1000" dirty="0"/>
          </a:p>
          <a:p>
            <a:endParaRPr lang="en-US" sz="1000" dirty="0"/>
          </a:p>
          <a:p>
            <a:r>
              <a:rPr lang="en-US" sz="1000" dirty="0"/>
              <a:t>21.00 		</a:t>
            </a:r>
            <a:r>
              <a:rPr lang="en-US" sz="1000" dirty="0" err="1"/>
              <a:t>Avslappning</a:t>
            </a:r>
            <a:r>
              <a:rPr lang="en-US" sz="1000" dirty="0"/>
              <a:t> </a:t>
            </a:r>
            <a:r>
              <a:rPr lang="en-US" sz="1000" dirty="0" err="1"/>
              <a:t>och</a:t>
            </a:r>
            <a:r>
              <a:rPr lang="en-US" sz="1000" dirty="0"/>
              <a:t> </a:t>
            </a:r>
            <a:r>
              <a:rPr lang="en-US" sz="1000" dirty="0" err="1"/>
              <a:t>stretchande</a:t>
            </a:r>
            <a:r>
              <a:rPr lang="en-US" sz="1000" dirty="0"/>
              <a:t> 			</a:t>
            </a:r>
            <a:r>
              <a:rPr lang="en-US" sz="1000" dirty="0" err="1"/>
              <a:t>övningar</a:t>
            </a:r>
            <a:endParaRPr lang="en-US" sz="1000" dirty="0"/>
          </a:p>
          <a:p>
            <a:r>
              <a:rPr lang="en-US" sz="1000" dirty="0"/>
              <a:t>		</a:t>
            </a:r>
            <a:r>
              <a:rPr lang="en-US" sz="1000" b="1" dirty="0"/>
              <a:t>Ann-Mari Backman	</a:t>
            </a:r>
            <a:r>
              <a:rPr lang="en-US" sz="1000" dirty="0"/>
              <a:t>	                		</a:t>
            </a:r>
            <a:endParaRPr lang="en-FI" sz="1000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C26BAEF-61C2-9A4F-A444-9CE5CC3F5519}"/>
              </a:ext>
            </a:extLst>
          </p:cNvPr>
          <p:cNvSpPr txBox="1"/>
          <p:nvPr/>
        </p:nvSpPr>
        <p:spPr>
          <a:xfrm>
            <a:off x="6617813" y="1787680"/>
            <a:ext cx="2930122" cy="3616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Söndag</a:t>
            </a:r>
            <a:r>
              <a:rPr lang="en-US" dirty="0"/>
              <a:t> 23.11</a:t>
            </a:r>
          </a:p>
          <a:p>
            <a:endParaRPr lang="en-FI" sz="1100" dirty="0"/>
          </a:p>
          <a:p>
            <a:r>
              <a:rPr lang="sv-FI" sz="1000" dirty="0"/>
              <a:t>08.00	</a:t>
            </a:r>
            <a:r>
              <a:rPr lang="en-FI" sz="1000" dirty="0"/>
              <a:t>	</a:t>
            </a:r>
            <a:r>
              <a:rPr lang="en-US" sz="1000" dirty="0" err="1"/>
              <a:t>Morgonyoga</a:t>
            </a:r>
            <a:r>
              <a:rPr lang="en-US" sz="1000" dirty="0"/>
              <a:t> </a:t>
            </a:r>
          </a:p>
          <a:p>
            <a:endParaRPr lang="en-US" sz="1000" dirty="0"/>
          </a:p>
          <a:p>
            <a:r>
              <a:rPr lang="en-US" sz="1000" dirty="0"/>
              <a:t>9.00		</a:t>
            </a:r>
            <a:r>
              <a:rPr lang="en-US" sz="1000" dirty="0" err="1"/>
              <a:t>Frukost</a:t>
            </a:r>
            <a:endParaRPr lang="en-US" sz="1000" dirty="0"/>
          </a:p>
          <a:p>
            <a:endParaRPr lang="en-US" sz="1000" dirty="0"/>
          </a:p>
          <a:p>
            <a:r>
              <a:rPr lang="en-US" sz="1000" dirty="0"/>
              <a:t>10.00		</a:t>
            </a:r>
            <a:r>
              <a:rPr lang="sv-SE" sz="1000" dirty="0"/>
              <a:t>Hur kan jag med hjälp av 				</a:t>
            </a:r>
            <a:r>
              <a:rPr lang="sv-SE" sz="1000" dirty="0" err="1"/>
              <a:t>ayurvediskt</a:t>
            </a:r>
            <a:r>
              <a:rPr lang="sv-SE" sz="1000" dirty="0"/>
              <a:t> synsätt öka mitt 			välbefinnande</a:t>
            </a:r>
          </a:p>
          <a:p>
            <a:r>
              <a:rPr lang="sv-SE" sz="1000" dirty="0"/>
              <a:t>		</a:t>
            </a:r>
            <a:r>
              <a:rPr lang="sv-SE" sz="1000" b="1" dirty="0"/>
              <a:t>Ann-Mari Backman</a:t>
            </a:r>
          </a:p>
          <a:p>
            <a:r>
              <a:rPr lang="sv-SE" sz="1000" dirty="0"/>
              <a:t>		</a:t>
            </a:r>
            <a:endParaRPr lang="en-US" sz="1000" b="1" dirty="0"/>
          </a:p>
          <a:p>
            <a:r>
              <a:rPr lang="sv-FI" sz="1000" dirty="0"/>
              <a:t>12.00 		Lunch</a:t>
            </a:r>
          </a:p>
          <a:p>
            <a:endParaRPr lang="sv-FI" sz="1000" dirty="0"/>
          </a:p>
          <a:p>
            <a:r>
              <a:rPr lang="sv-FI" sz="1000" dirty="0"/>
              <a:t>13.00		Hörselföreläsning/Info från 			Svenska hörselförbundet</a:t>
            </a:r>
          </a:p>
          <a:p>
            <a:r>
              <a:rPr lang="sv-FI" sz="1000" b="1" dirty="0"/>
              <a:t>		Annica Wahrman</a:t>
            </a:r>
          </a:p>
          <a:p>
            <a:r>
              <a:rPr lang="en-FI" sz="1000" dirty="0"/>
              <a:t>	</a:t>
            </a:r>
            <a:endParaRPr lang="en-US" sz="1000" dirty="0"/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/>
              <a:t>14.30-15.00</a:t>
            </a:r>
            <a:r>
              <a:rPr lang="sv-FI" sz="1000" dirty="0"/>
              <a:t>	Avslutning och utvärdering 			Kaffe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FI" sz="1000" dirty="0"/>
              <a:t>	</a:t>
            </a:r>
            <a:endParaRPr lang="sv-FI" sz="1000" b="1" dirty="0"/>
          </a:p>
          <a:p>
            <a:endParaRPr lang="sv-FI" sz="1000" dirty="0"/>
          </a:p>
          <a:p>
            <a:endParaRPr lang="sv-FI" sz="10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FDE492E-6A10-114B-A587-4DFF7D19FEE2}"/>
              </a:ext>
            </a:extLst>
          </p:cNvPr>
          <p:cNvSpPr txBox="1"/>
          <p:nvPr/>
        </p:nvSpPr>
        <p:spPr>
          <a:xfrm>
            <a:off x="6617813" y="889766"/>
            <a:ext cx="306733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err="1">
                <a:solidFill>
                  <a:schemeClr val="bg1"/>
                </a:solidFill>
              </a:rPr>
              <a:t>Kursledare</a:t>
            </a:r>
            <a:r>
              <a:rPr lang="en-US" sz="1100" dirty="0">
                <a:solidFill>
                  <a:schemeClr val="bg1"/>
                </a:solidFill>
              </a:rPr>
              <a:t>: </a:t>
            </a:r>
            <a:r>
              <a:rPr lang="en-US" sz="1100">
                <a:solidFill>
                  <a:schemeClr val="bg1"/>
                </a:solidFill>
              </a:rPr>
              <a:t>Annica Wahrman</a:t>
            </a:r>
          </a:p>
          <a:p>
            <a:r>
              <a:rPr lang="en-US" sz="1100">
                <a:solidFill>
                  <a:schemeClr val="bg1"/>
                </a:solidFill>
              </a:rPr>
              <a:t> </a:t>
            </a:r>
            <a:endParaRPr lang="en-US" sz="1100" dirty="0">
              <a:solidFill>
                <a:schemeClr val="bg1"/>
              </a:solidFill>
            </a:endParaRPr>
          </a:p>
          <a:p>
            <a:endParaRPr lang="en-US" sz="1100" dirty="0">
              <a:solidFill>
                <a:schemeClr val="bg1"/>
              </a:solidFill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39EE7776-22BC-504C-9573-64E050ED9B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392" y="5404055"/>
            <a:ext cx="2845232" cy="610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54371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0BE908B4B33264D8D6300A5FC8F58D6" ma:contentTypeVersion="19" ma:contentTypeDescription="Create a new document." ma:contentTypeScope="" ma:versionID="7820dc15d844d613fcb6443bb36b19c7">
  <xsd:schema xmlns:xsd="http://www.w3.org/2001/XMLSchema" xmlns:xs="http://www.w3.org/2001/XMLSchema" xmlns:p="http://schemas.microsoft.com/office/2006/metadata/properties" xmlns:ns2="0000f1b5-226c-48c1-98e0-16dbc30a524b" xmlns:ns3="26809b18-c51d-421a-908d-9838872387aa" targetNamespace="http://schemas.microsoft.com/office/2006/metadata/properties" ma:root="true" ma:fieldsID="a5935d169805c6c295c09a05c681d498" ns2:_="" ns3:_="">
    <xsd:import namespace="0000f1b5-226c-48c1-98e0-16dbc30a524b"/>
    <xsd:import namespace="26809b18-c51d-421a-908d-9838872387a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00f1b5-226c-48c1-98e0-16dbc30a524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85146448-cafc-4909-b5ec-78e127f3df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809b18-c51d-421a-908d-9838872387aa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ab1e953a-05c3-4ac8-ab80-d88be9adc5f8}" ma:internalName="TaxCatchAll" ma:showField="CatchAllData" ma:web="26809b18-c51d-421a-908d-9838872387a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6809b18-c51d-421a-908d-9838872387aa" xsi:nil="true"/>
    <lcf76f155ced4ddcb4097134ff3c332f xmlns="0000f1b5-226c-48c1-98e0-16dbc30a524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E448AD9-098A-46D2-926E-E866D8E1192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A5B6436-84CB-4252-B1B5-C0E926BE89ED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0000f1b5-226c-48c1-98e0-16dbc30a524b"/>
    <ds:schemaRef ds:uri="26809b18-c51d-421a-908d-9838872387aa"/>
  </ds:schemaRefs>
</ds:datastoreItem>
</file>

<file path=customXml/itemProps3.xml><?xml version="1.0" encoding="utf-8"?>
<ds:datastoreItem xmlns:ds="http://schemas.openxmlformats.org/officeDocument/2006/customXml" ds:itemID="{4EE60549-3CEF-43E8-A0AB-53F548B4CE89}">
  <ds:schemaRefs>
    <ds:schemaRef ds:uri="http://schemas.microsoft.com/office/2006/metadata/properties"/>
    <ds:schemaRef ds:uri="http://www.w3.org/2000/xmlns/"/>
    <ds:schemaRef ds:uri="26809b18-c51d-421a-908d-9838872387aa"/>
    <ds:schemaRef ds:uri="http://www.w3.org/2001/XMLSchema-instance"/>
    <ds:schemaRef ds:uri="0000f1b5-226c-48c1-98e0-16dbc30a524b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210712</TotalTime>
  <Words>234</Words>
  <Application>Microsoft Office PowerPoint</Application>
  <PresentationFormat>A4 Paper (210x297 mm)</PresentationFormat>
  <Paragraphs>57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Alexander Zach</dc:creator>
  <cp:lastModifiedBy>Tina Kärkinen</cp:lastModifiedBy>
  <cp:revision>13</cp:revision>
  <cp:lastPrinted>2025-04-15T08:50:01Z</cp:lastPrinted>
  <dcterms:created xsi:type="dcterms:W3CDTF">2020-03-09T08:11:47Z</dcterms:created>
  <dcterms:modified xsi:type="dcterms:W3CDTF">2025-10-14T21:02:00Z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0x01010060BE908B4B33264D8D6300A5FC8F58D6</vt:lpwstr>
  </property>
  <property fmtid="{D5CDD505-2E9C-101B-9397-08002B2CF9AE}" pid="3" name="MediaServiceImageTags">
    <vt:lpwstr/>
  </property>
</Properties>
</file>